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2" d="100"/>
          <a:sy n="82" d="100"/>
        </p:scale>
        <p:origin x="-9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F8A63-F2A1-44A4-A4D1-B2B9C28AB9DB}" type="datetime1">
              <a:rPr smtClean="0"/>
              <a:pPr/>
              <a:t>6/3/2007</a:t>
            </a:fld>
            <a:endParaRPr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smtClean="0"/>
              <a:t>
              </a:t>
            </a:r>
            <a:endParaRPr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1B973-48D0-47D2-BD1A-81DAC74A0928}" type="datetime1">
              <a:rPr smtClean="0"/>
              <a:pPr/>
              <a:t>6/3/2007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smtClean="0"/>
              <a:t>
              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14E26-7EC0-4FCC-8AD8-71E9EC27DEDB}" type="datetime1">
              <a:rPr smtClean="0"/>
              <a:pPr/>
              <a:t>6/3/2007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smtClean="0"/>
              <a:t>
              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870FB-149D-4255-9221-CF258F891615}" type="datetime1">
              <a:rPr smtClean="0"/>
              <a:pPr/>
              <a:t>6/3/2007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smtClean="0"/>
              <a:t>
              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F108C-2518-4D60-9FAF-6346FD9D7826}" type="datetime1">
              <a:rPr smtClean="0"/>
              <a:pPr/>
              <a:t>6/3/2007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smtClean="0"/>
              <a:t>
              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52B54-BC1D-466E-98B4-B0082340936C}" type="datetime1">
              <a:rPr smtClean="0"/>
              <a:pPr/>
              <a:t>6/3/2007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smtClean="0"/>
              <a:t>
              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08C9F-E380-43A3-ADC1-0217F1EB7573}" type="datetime1">
              <a:rPr smtClean="0"/>
              <a:pPr/>
              <a:t>6/3/2007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smtClean="0"/>
              <a:t>
              </a:t>
            </a:r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0C791-6992-4CCF-A244-B250C8BB22F1}" type="datetime1">
              <a:rPr smtClean="0"/>
              <a:pPr/>
              <a:t>6/3/2007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smtClean="0"/>
              <a:t>
              </a:t>
            </a: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20578-B892-4967-98F8-D0B4A045ADFD}" type="datetime1">
              <a:rPr smtClean="0"/>
              <a:pPr/>
              <a:t>6/3/2007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smtClean="0"/>
              <a:t>
              </a:t>
            </a: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CDF1B-54EC-4432-8649-0FE40DD46F86}" type="datetime1">
              <a:rPr smtClean="0"/>
              <a:pPr/>
              <a:t>6/3/2007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smtClean="0"/>
              <a:t>
              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A6A0B-D499-425D-9760-7E378B1D24E7}" type="datetime1">
              <a:rPr smtClean="0"/>
              <a:pPr/>
              <a:t>6/3/2007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smtClean="0"/>
              <a:t>
              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6C1EDB-CE87-4BA6-95D9-AD3AE9C734F7}" type="datetime1">
              <a:rPr smtClean="0"/>
              <a:pPr/>
              <a:t>6/3/2007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r>
              <a:rPr smtClean="0"/>
              <a:t>
              </a:t>
            </a:r>
            <a:endParaRPr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ews.com.au/story/0,27574,24875486-23109,00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“North Korea is Invulnerable”</a:t>
            </a:r>
            <a:br>
              <a:rPr lang="en-US" dirty="0" smtClean="0"/>
            </a:br>
            <a:r>
              <a:rPr lang="en-US" dirty="0" smtClean="0"/>
              <a:t>Kim </a:t>
            </a:r>
            <a:r>
              <a:rPr lang="en-US" dirty="0" err="1" smtClean="0"/>
              <a:t>Jong</a:t>
            </a:r>
            <a:r>
              <a:rPr lang="en-US" dirty="0" smtClean="0"/>
              <a:t>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Current event</a:t>
            </a:r>
          </a:p>
          <a:p>
            <a:r>
              <a:rPr lang="en-US" dirty="0" smtClean="0"/>
              <a:t>By. </a:t>
            </a:r>
            <a:r>
              <a:rPr lang="en-US" dirty="0" err="1" smtClean="0"/>
              <a:t>Dongmyung</a:t>
            </a:r>
            <a:r>
              <a:rPr lang="en-US" dirty="0" smtClean="0"/>
              <a:t> Lee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r>
              <a:rPr lang="en-US" dirty="0" smtClean="0"/>
              <a:t>North Korea</a:t>
            </a:r>
          </a:p>
          <a:p>
            <a:r>
              <a:rPr lang="en-US" dirty="0" smtClean="0"/>
              <a:t>Kim </a:t>
            </a:r>
            <a:r>
              <a:rPr lang="en-US" dirty="0" err="1" smtClean="0"/>
              <a:t>Jong</a:t>
            </a:r>
            <a:r>
              <a:rPr lang="en-US" dirty="0" smtClean="0"/>
              <a:t> Il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4588" y="1348581"/>
            <a:ext cx="3552212" cy="446563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Kim </a:t>
            </a:r>
            <a:r>
              <a:rPr lang="en-US" dirty="0" err="1" smtClean="0"/>
              <a:t>jong</a:t>
            </a:r>
            <a:r>
              <a:rPr lang="en-US" dirty="0" smtClean="0"/>
              <a:t> </a:t>
            </a:r>
            <a:r>
              <a:rPr lang="en-US" dirty="0" err="1" smtClean="0"/>
              <a:t>il</a:t>
            </a:r>
            <a:r>
              <a:rPr lang="en-US" dirty="0" smtClean="0"/>
              <a:t> stated that North Korea will never die.</a:t>
            </a:r>
          </a:p>
          <a:p>
            <a:r>
              <a:rPr lang="en-US" dirty="0" smtClean="0"/>
              <a:t>Kim </a:t>
            </a:r>
            <a:r>
              <a:rPr lang="en-US" dirty="0" err="1" smtClean="0"/>
              <a:t>jong</a:t>
            </a:r>
            <a:r>
              <a:rPr lang="en-US" dirty="0" smtClean="0"/>
              <a:t> </a:t>
            </a:r>
            <a:r>
              <a:rPr lang="en-US" dirty="0" err="1" smtClean="0"/>
              <a:t>il</a:t>
            </a:r>
            <a:r>
              <a:rPr lang="en-US" dirty="0" smtClean="0"/>
              <a:t> was watching the North Korean army doing a firing drill and said that it is the strongest army.</a:t>
            </a:r>
          </a:p>
          <a:p>
            <a:r>
              <a:rPr lang="en-US" dirty="0" smtClean="0"/>
              <a:t>Few weeks ago people thought Kim </a:t>
            </a:r>
            <a:r>
              <a:rPr lang="en-US" dirty="0" err="1" smtClean="0"/>
              <a:t>jong</a:t>
            </a:r>
            <a:r>
              <a:rPr lang="en-US" dirty="0" smtClean="0"/>
              <a:t> </a:t>
            </a:r>
            <a:r>
              <a:rPr lang="en-US" dirty="0" err="1" smtClean="0"/>
              <a:t>il</a:t>
            </a:r>
            <a:r>
              <a:rPr lang="en-US" dirty="0" smtClean="0"/>
              <a:t> was very ill or dead, </a:t>
            </a:r>
            <a:r>
              <a:rPr lang="en-US" dirty="0" smtClean="0"/>
              <a:t>but</a:t>
            </a:r>
            <a:r>
              <a:rPr lang="en-US" dirty="0" smtClean="0"/>
              <a:t> he </a:t>
            </a:r>
            <a:r>
              <a:rPr lang="en-US" dirty="0" smtClean="0"/>
              <a:t>inspected a tank unit in his first public appearance of the year. 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January 5</a:t>
            </a:r>
            <a:r>
              <a:rPr lang="en-US" baseline="30000" dirty="0" smtClean="0"/>
              <a:t>th</a:t>
            </a:r>
            <a:r>
              <a:rPr lang="en-US" dirty="0" smtClean="0"/>
              <a:t>. 2009</a:t>
            </a:r>
          </a:p>
          <a:p>
            <a:pPr lvl="2">
              <a:buNone/>
            </a:pPr>
            <a:r>
              <a:rPr lang="en-US" dirty="0" smtClean="0"/>
              <a:t>- Kim </a:t>
            </a:r>
            <a:r>
              <a:rPr lang="en-US" dirty="0" err="1" smtClean="0"/>
              <a:t>jong</a:t>
            </a:r>
            <a:r>
              <a:rPr lang="en-US" dirty="0" smtClean="0"/>
              <a:t> </a:t>
            </a:r>
            <a:r>
              <a:rPr lang="en-US" dirty="0" err="1" smtClean="0"/>
              <a:t>il</a:t>
            </a:r>
            <a:r>
              <a:rPr lang="en-US" dirty="0" smtClean="0"/>
              <a:t> stated that North Korea is invulnerable.</a:t>
            </a:r>
          </a:p>
          <a:p>
            <a:r>
              <a:rPr lang="en-US" dirty="0" smtClean="0"/>
              <a:t>January 3</a:t>
            </a:r>
            <a:r>
              <a:rPr lang="en-US" baseline="30000" dirty="0" smtClean="0"/>
              <a:t>rd</a:t>
            </a:r>
            <a:r>
              <a:rPr lang="en-US" dirty="0" smtClean="0"/>
              <a:t>. 2009</a:t>
            </a:r>
          </a:p>
          <a:p>
            <a:pPr marL="548640" lvl="2" indent="-411480">
              <a:buClr>
                <a:schemeClr val="tx1">
                  <a:shade val="95000"/>
                </a:schemeClr>
              </a:buClr>
              <a:buSzPct val="65000"/>
              <a:buNone/>
            </a:pPr>
            <a:r>
              <a:rPr lang="en-US" dirty="0" smtClean="0"/>
              <a:t>		- Kim </a:t>
            </a:r>
            <a:r>
              <a:rPr lang="en-US" dirty="0" err="1" smtClean="0"/>
              <a:t>jong</a:t>
            </a:r>
            <a:r>
              <a:rPr lang="en-US" dirty="0" smtClean="0"/>
              <a:t> </a:t>
            </a:r>
            <a:r>
              <a:rPr lang="en-US" dirty="0" err="1" smtClean="0"/>
              <a:t>il</a:t>
            </a:r>
            <a:r>
              <a:rPr lang="en-US" dirty="0" smtClean="0"/>
              <a:t> visited the </a:t>
            </a:r>
            <a:r>
              <a:rPr lang="en-US" dirty="0" smtClean="0"/>
              <a:t>army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North Korea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news worthy because</a:t>
            </a:r>
            <a:r>
              <a:rPr lang="en-US" dirty="0" smtClean="0"/>
              <a:t> if North Korea survives for a long time, they will get more nuclear weapons. Therefore, other countries will be afraid that North Korea will attack them.</a:t>
            </a:r>
          </a:p>
          <a:p>
            <a:r>
              <a:rPr lang="en-US" dirty="0" smtClean="0"/>
              <a:t>It is also newsworthy because North Korea is now threatening other nations. And if N.K is invulnerable</a:t>
            </a:r>
            <a:r>
              <a:rPr lang="en-US" dirty="0" smtClean="0"/>
              <a:t> like Kim </a:t>
            </a:r>
            <a:r>
              <a:rPr lang="en-US" dirty="0" err="1" smtClean="0"/>
              <a:t>Jong</a:t>
            </a:r>
            <a:r>
              <a:rPr lang="en-US" dirty="0" smtClean="0"/>
              <a:t> </a:t>
            </a:r>
            <a:r>
              <a:rPr lang="en-US" dirty="0" err="1" smtClean="0"/>
              <a:t>il</a:t>
            </a:r>
            <a:r>
              <a:rPr lang="en-US" dirty="0" smtClean="0"/>
              <a:t> said</a:t>
            </a:r>
            <a:r>
              <a:rPr lang="en-US" dirty="0" smtClean="0"/>
              <a:t>,  than they will threaten forever even they don’t really have the power.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916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North Korea is a big issue, due to its nuclear-arms, dictator, and is often referred as the very last communist state in the world. Being a Korean myself, this news article makes me</a:t>
            </a:r>
            <a:r>
              <a:rPr lang="en-US" dirty="0" smtClean="0"/>
              <a:t> wonder </a:t>
            </a:r>
            <a:r>
              <a:rPr lang="en-US" dirty="0" smtClean="0"/>
              <a:t>about the future of North Korea, the future of the Korean peninsula for that matter, and also want to know the truth about the</a:t>
            </a:r>
            <a:r>
              <a:rPr lang="en-US" dirty="0" smtClean="0"/>
              <a:t> rumors </a:t>
            </a:r>
            <a:r>
              <a:rPr lang="en-US" dirty="0" smtClean="0"/>
              <a:t>disputing about Kim </a:t>
            </a:r>
            <a:r>
              <a:rPr lang="en-US" dirty="0" err="1" smtClean="0"/>
              <a:t>Jong</a:t>
            </a:r>
            <a:r>
              <a:rPr lang="en-US" dirty="0" smtClean="0"/>
              <a:t> Il’s health, whether he is really ill or</a:t>
            </a:r>
            <a:r>
              <a:rPr lang="en-US" dirty="0" smtClean="0"/>
              <a:t> he </a:t>
            </a:r>
            <a:r>
              <a:rPr lang="en-US" dirty="0" smtClean="0"/>
              <a:t>is healthy. A sudden death of a dictator like him can cause a major impact in North Korea, for he hasn’t announced his successor, as well as its</a:t>
            </a:r>
            <a:r>
              <a:rPr lang="en-US" dirty="0" smtClean="0"/>
              <a:t> neighboring </a:t>
            </a:r>
            <a:r>
              <a:rPr lang="en-US" dirty="0" smtClean="0"/>
              <a:t>countries including the United States. As of right now, reading this article, nothing is certain.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http://www.news.com.au/story/0,27574,24875486-23109,00.</a:t>
            </a:r>
            <a:r>
              <a:rPr lang="en-US" dirty="0" smtClean="0">
                <a:hlinkClick r:id="rId2"/>
              </a:rPr>
              <a:t>html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ヒラギノ丸ゴ Pro W4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ＭＳ 明朝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Apex.thmx</Template>
  <TotalTime>79</TotalTime>
  <Words>356</Words>
  <Application>Microsoft Macintosh PowerPoint</Application>
  <PresentationFormat>On-screen Show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“North Korea is Invulnerable” Kim Jong il </vt:lpstr>
      <vt:lpstr>Who?</vt:lpstr>
      <vt:lpstr>What?</vt:lpstr>
      <vt:lpstr>When?</vt:lpstr>
      <vt:lpstr>Where?</vt:lpstr>
      <vt:lpstr>Why?</vt:lpstr>
      <vt:lpstr>How?</vt:lpstr>
      <vt:lpstr>Thank you!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“North Korea is Invulnerable” Kim Jong il </dc:title>
  <dc:creator>DongMyung Lee</dc:creator>
  <cp:lastModifiedBy>DongMyung Lee</cp:lastModifiedBy>
  <cp:revision>8</cp:revision>
  <dcterms:created xsi:type="dcterms:W3CDTF">2009-01-06T11:56:23Z</dcterms:created>
  <dcterms:modified xsi:type="dcterms:W3CDTF">2009-01-06T13:15:30Z</dcterms:modified>
</cp:coreProperties>
</file>